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5"/>
  </p:notesMasterIdLst>
  <p:sldIdLst>
    <p:sldId id="433" r:id="rId2"/>
    <p:sldId id="434" r:id="rId3"/>
    <p:sldId id="435" r:id="rId4"/>
    <p:sldId id="436" r:id="rId5"/>
    <p:sldId id="437" r:id="rId6"/>
    <p:sldId id="438" r:id="rId7"/>
    <p:sldId id="439" r:id="rId8"/>
    <p:sldId id="440" r:id="rId9"/>
    <p:sldId id="441" r:id="rId10"/>
    <p:sldId id="442" r:id="rId11"/>
    <p:sldId id="443" r:id="rId12"/>
    <p:sldId id="444" r:id="rId13"/>
    <p:sldId id="445" r:id="rId14"/>
    <p:sldId id="446" r:id="rId15"/>
    <p:sldId id="447" r:id="rId16"/>
    <p:sldId id="448" r:id="rId17"/>
    <p:sldId id="449" r:id="rId18"/>
    <p:sldId id="450" r:id="rId19"/>
    <p:sldId id="451" r:id="rId20"/>
    <p:sldId id="452" r:id="rId21"/>
    <p:sldId id="453" r:id="rId22"/>
    <p:sldId id="454" r:id="rId23"/>
    <p:sldId id="455" r:id="rId24"/>
    <p:sldId id="456" r:id="rId25"/>
    <p:sldId id="457" r:id="rId26"/>
    <p:sldId id="458" r:id="rId27"/>
    <p:sldId id="459" r:id="rId28"/>
    <p:sldId id="460" r:id="rId29"/>
    <p:sldId id="461" r:id="rId30"/>
    <p:sldId id="462" r:id="rId31"/>
    <p:sldId id="463" r:id="rId32"/>
    <p:sldId id="464" r:id="rId33"/>
    <p:sldId id="465" r:id="rId34"/>
    <p:sldId id="466" r:id="rId35"/>
    <p:sldId id="467" r:id="rId36"/>
    <p:sldId id="468" r:id="rId37"/>
    <p:sldId id="469" r:id="rId38"/>
    <p:sldId id="470" r:id="rId39"/>
    <p:sldId id="471" r:id="rId40"/>
    <p:sldId id="472" r:id="rId41"/>
    <p:sldId id="473" r:id="rId42"/>
    <p:sldId id="474" r:id="rId43"/>
    <p:sldId id="475" r:id="rId44"/>
  </p:sldIdLst>
  <p:sldSz cx="9144000" cy="6858000" type="screen4x3"/>
  <p:notesSz cx="6858000" cy="9144000"/>
  <p:defaultTextStyle>
    <a:defPPr>
      <a:defRPr lang="en-US"/>
    </a:defPPr>
    <a:lvl1pPr algn="l" rtl="0" fontAlgn="base">
      <a:spcBef>
        <a:spcPct val="0"/>
      </a:spcBef>
      <a:spcAft>
        <a:spcPct val="0"/>
      </a:spcAft>
      <a:defRPr sz="2800" b="1" kern="1200">
        <a:solidFill>
          <a:schemeClr val="bg1"/>
        </a:solidFill>
        <a:latin typeface="Tahoma" pitchFamily="34" charset="0"/>
        <a:ea typeface="+mn-ea"/>
        <a:cs typeface="Arial" charset="0"/>
      </a:defRPr>
    </a:lvl1pPr>
    <a:lvl2pPr marL="457200" algn="l" rtl="0" fontAlgn="base">
      <a:spcBef>
        <a:spcPct val="0"/>
      </a:spcBef>
      <a:spcAft>
        <a:spcPct val="0"/>
      </a:spcAft>
      <a:defRPr sz="2800" b="1" kern="1200">
        <a:solidFill>
          <a:schemeClr val="bg1"/>
        </a:solidFill>
        <a:latin typeface="Tahoma" pitchFamily="34" charset="0"/>
        <a:ea typeface="+mn-ea"/>
        <a:cs typeface="Arial" charset="0"/>
      </a:defRPr>
    </a:lvl2pPr>
    <a:lvl3pPr marL="914400" algn="l" rtl="0" fontAlgn="base">
      <a:spcBef>
        <a:spcPct val="0"/>
      </a:spcBef>
      <a:spcAft>
        <a:spcPct val="0"/>
      </a:spcAft>
      <a:defRPr sz="2800" b="1" kern="1200">
        <a:solidFill>
          <a:schemeClr val="bg1"/>
        </a:solidFill>
        <a:latin typeface="Tahoma" pitchFamily="34" charset="0"/>
        <a:ea typeface="+mn-ea"/>
        <a:cs typeface="Arial" charset="0"/>
      </a:defRPr>
    </a:lvl3pPr>
    <a:lvl4pPr marL="1371600" algn="l" rtl="0" fontAlgn="base">
      <a:spcBef>
        <a:spcPct val="0"/>
      </a:spcBef>
      <a:spcAft>
        <a:spcPct val="0"/>
      </a:spcAft>
      <a:defRPr sz="2800" b="1" kern="1200">
        <a:solidFill>
          <a:schemeClr val="bg1"/>
        </a:solidFill>
        <a:latin typeface="Tahoma" pitchFamily="34" charset="0"/>
        <a:ea typeface="+mn-ea"/>
        <a:cs typeface="Arial" charset="0"/>
      </a:defRPr>
    </a:lvl4pPr>
    <a:lvl5pPr marL="1828800" algn="l" rtl="0" fontAlgn="base">
      <a:spcBef>
        <a:spcPct val="0"/>
      </a:spcBef>
      <a:spcAft>
        <a:spcPct val="0"/>
      </a:spcAft>
      <a:defRPr sz="2800" b="1" kern="1200">
        <a:solidFill>
          <a:schemeClr val="bg1"/>
        </a:solidFill>
        <a:latin typeface="Tahoma" pitchFamily="34" charset="0"/>
        <a:ea typeface="+mn-ea"/>
        <a:cs typeface="Arial" charset="0"/>
      </a:defRPr>
    </a:lvl5pPr>
    <a:lvl6pPr marL="2286000" algn="l" defTabSz="914400" rtl="0" eaLnBrk="1" latinLnBrk="0" hangingPunct="1">
      <a:defRPr sz="2800" b="1" kern="1200">
        <a:solidFill>
          <a:schemeClr val="bg1"/>
        </a:solidFill>
        <a:latin typeface="Tahoma" pitchFamily="34" charset="0"/>
        <a:ea typeface="+mn-ea"/>
        <a:cs typeface="Arial" charset="0"/>
      </a:defRPr>
    </a:lvl6pPr>
    <a:lvl7pPr marL="2743200" algn="l" defTabSz="914400" rtl="0" eaLnBrk="1" latinLnBrk="0" hangingPunct="1">
      <a:defRPr sz="2800" b="1" kern="1200">
        <a:solidFill>
          <a:schemeClr val="bg1"/>
        </a:solidFill>
        <a:latin typeface="Tahoma" pitchFamily="34" charset="0"/>
        <a:ea typeface="+mn-ea"/>
        <a:cs typeface="Arial" charset="0"/>
      </a:defRPr>
    </a:lvl7pPr>
    <a:lvl8pPr marL="3200400" algn="l" defTabSz="914400" rtl="0" eaLnBrk="1" latinLnBrk="0" hangingPunct="1">
      <a:defRPr sz="2800" b="1" kern="1200">
        <a:solidFill>
          <a:schemeClr val="bg1"/>
        </a:solidFill>
        <a:latin typeface="Tahoma" pitchFamily="34" charset="0"/>
        <a:ea typeface="+mn-ea"/>
        <a:cs typeface="Arial" charset="0"/>
      </a:defRPr>
    </a:lvl8pPr>
    <a:lvl9pPr marL="3657600" algn="l" defTabSz="914400" rtl="0" eaLnBrk="1" latinLnBrk="0" hangingPunct="1">
      <a:defRPr sz="2800" b="1" kern="1200">
        <a:solidFill>
          <a:schemeClr val="bg1"/>
        </a:solidFill>
        <a:latin typeface="Tahoma" pitchFamily="34"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6A300"/>
    <a:srgbClr val="33CC33"/>
    <a:srgbClr val="FFFF00"/>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92" d="100"/>
          <a:sy n="92" d="100"/>
        </p:scale>
        <p:origin x="624" y="9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heme" Target="theme/theme1.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2EED7F6-DFB0-4F9F-B2D3-264D05D44778}" type="datetimeFigureOut">
              <a:rPr lang="en-US" smtClean="0"/>
              <a:t>2/20/2016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D5D79AE-9447-4DE5-8734-33CD48E005B5}" type="slidenum">
              <a:rPr lang="en-US" smtClean="0"/>
              <a:t>‹#›</a:t>
            </a:fld>
            <a:endParaRPr lang="en-US"/>
          </a:p>
        </p:txBody>
      </p:sp>
    </p:spTree>
    <p:extLst>
      <p:ext uri="{BB962C8B-B14F-4D97-AF65-F5344CB8AC3E}">
        <p14:creationId xmlns:p14="http://schemas.microsoft.com/office/powerpoint/2010/main" val="62306124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1</a:t>
            </a:fld>
            <a:endParaRPr lang="en-US"/>
          </a:p>
        </p:txBody>
      </p:sp>
    </p:spTree>
    <p:extLst>
      <p:ext uri="{BB962C8B-B14F-4D97-AF65-F5344CB8AC3E}">
        <p14:creationId xmlns:p14="http://schemas.microsoft.com/office/powerpoint/2010/main" val="236218009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10</a:t>
            </a:fld>
            <a:endParaRPr lang="en-US"/>
          </a:p>
        </p:txBody>
      </p:sp>
    </p:spTree>
    <p:extLst>
      <p:ext uri="{BB962C8B-B14F-4D97-AF65-F5344CB8AC3E}">
        <p14:creationId xmlns:p14="http://schemas.microsoft.com/office/powerpoint/2010/main" val="275772538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11</a:t>
            </a:fld>
            <a:endParaRPr lang="en-US"/>
          </a:p>
        </p:txBody>
      </p:sp>
    </p:spTree>
    <p:extLst>
      <p:ext uri="{BB962C8B-B14F-4D97-AF65-F5344CB8AC3E}">
        <p14:creationId xmlns:p14="http://schemas.microsoft.com/office/powerpoint/2010/main" val="17955659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12</a:t>
            </a:fld>
            <a:endParaRPr lang="en-US"/>
          </a:p>
        </p:txBody>
      </p:sp>
    </p:spTree>
    <p:extLst>
      <p:ext uri="{BB962C8B-B14F-4D97-AF65-F5344CB8AC3E}">
        <p14:creationId xmlns:p14="http://schemas.microsoft.com/office/powerpoint/2010/main" val="47467372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13</a:t>
            </a:fld>
            <a:endParaRPr lang="en-US"/>
          </a:p>
        </p:txBody>
      </p:sp>
    </p:spTree>
    <p:extLst>
      <p:ext uri="{BB962C8B-B14F-4D97-AF65-F5344CB8AC3E}">
        <p14:creationId xmlns:p14="http://schemas.microsoft.com/office/powerpoint/2010/main" val="278163299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14</a:t>
            </a:fld>
            <a:endParaRPr lang="en-US"/>
          </a:p>
        </p:txBody>
      </p:sp>
    </p:spTree>
    <p:extLst>
      <p:ext uri="{BB962C8B-B14F-4D97-AF65-F5344CB8AC3E}">
        <p14:creationId xmlns:p14="http://schemas.microsoft.com/office/powerpoint/2010/main" val="90833701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15</a:t>
            </a:fld>
            <a:endParaRPr lang="en-US"/>
          </a:p>
        </p:txBody>
      </p:sp>
    </p:spTree>
    <p:extLst>
      <p:ext uri="{BB962C8B-B14F-4D97-AF65-F5344CB8AC3E}">
        <p14:creationId xmlns:p14="http://schemas.microsoft.com/office/powerpoint/2010/main" val="287729611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16</a:t>
            </a:fld>
            <a:endParaRPr lang="en-US"/>
          </a:p>
        </p:txBody>
      </p:sp>
    </p:spTree>
    <p:extLst>
      <p:ext uri="{BB962C8B-B14F-4D97-AF65-F5344CB8AC3E}">
        <p14:creationId xmlns:p14="http://schemas.microsoft.com/office/powerpoint/2010/main" val="420173812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17</a:t>
            </a:fld>
            <a:endParaRPr lang="en-US"/>
          </a:p>
        </p:txBody>
      </p:sp>
    </p:spTree>
    <p:extLst>
      <p:ext uri="{BB962C8B-B14F-4D97-AF65-F5344CB8AC3E}">
        <p14:creationId xmlns:p14="http://schemas.microsoft.com/office/powerpoint/2010/main" val="67191316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18</a:t>
            </a:fld>
            <a:endParaRPr lang="en-US"/>
          </a:p>
        </p:txBody>
      </p:sp>
    </p:spTree>
    <p:extLst>
      <p:ext uri="{BB962C8B-B14F-4D97-AF65-F5344CB8AC3E}">
        <p14:creationId xmlns:p14="http://schemas.microsoft.com/office/powerpoint/2010/main" val="221302504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19</a:t>
            </a:fld>
            <a:endParaRPr lang="en-US"/>
          </a:p>
        </p:txBody>
      </p:sp>
    </p:spTree>
    <p:extLst>
      <p:ext uri="{BB962C8B-B14F-4D97-AF65-F5344CB8AC3E}">
        <p14:creationId xmlns:p14="http://schemas.microsoft.com/office/powerpoint/2010/main" val="132936499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2</a:t>
            </a:fld>
            <a:endParaRPr lang="en-US"/>
          </a:p>
        </p:txBody>
      </p:sp>
    </p:spTree>
    <p:extLst>
      <p:ext uri="{BB962C8B-B14F-4D97-AF65-F5344CB8AC3E}">
        <p14:creationId xmlns:p14="http://schemas.microsoft.com/office/powerpoint/2010/main" val="359271600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20</a:t>
            </a:fld>
            <a:endParaRPr lang="en-US"/>
          </a:p>
        </p:txBody>
      </p:sp>
    </p:spTree>
    <p:extLst>
      <p:ext uri="{BB962C8B-B14F-4D97-AF65-F5344CB8AC3E}">
        <p14:creationId xmlns:p14="http://schemas.microsoft.com/office/powerpoint/2010/main" val="413513791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21</a:t>
            </a:fld>
            <a:endParaRPr lang="en-US"/>
          </a:p>
        </p:txBody>
      </p:sp>
    </p:spTree>
    <p:extLst>
      <p:ext uri="{BB962C8B-B14F-4D97-AF65-F5344CB8AC3E}">
        <p14:creationId xmlns:p14="http://schemas.microsoft.com/office/powerpoint/2010/main" val="311291285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22</a:t>
            </a:fld>
            <a:endParaRPr lang="en-US"/>
          </a:p>
        </p:txBody>
      </p:sp>
    </p:spTree>
    <p:extLst>
      <p:ext uri="{BB962C8B-B14F-4D97-AF65-F5344CB8AC3E}">
        <p14:creationId xmlns:p14="http://schemas.microsoft.com/office/powerpoint/2010/main" val="163127792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23</a:t>
            </a:fld>
            <a:endParaRPr lang="en-US"/>
          </a:p>
        </p:txBody>
      </p:sp>
    </p:spTree>
    <p:extLst>
      <p:ext uri="{BB962C8B-B14F-4D97-AF65-F5344CB8AC3E}">
        <p14:creationId xmlns:p14="http://schemas.microsoft.com/office/powerpoint/2010/main" val="164610330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24</a:t>
            </a:fld>
            <a:endParaRPr lang="en-US"/>
          </a:p>
        </p:txBody>
      </p:sp>
    </p:spTree>
    <p:extLst>
      <p:ext uri="{BB962C8B-B14F-4D97-AF65-F5344CB8AC3E}">
        <p14:creationId xmlns:p14="http://schemas.microsoft.com/office/powerpoint/2010/main" val="3160920607"/>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25</a:t>
            </a:fld>
            <a:endParaRPr lang="en-US"/>
          </a:p>
        </p:txBody>
      </p:sp>
    </p:spTree>
    <p:extLst>
      <p:ext uri="{BB962C8B-B14F-4D97-AF65-F5344CB8AC3E}">
        <p14:creationId xmlns:p14="http://schemas.microsoft.com/office/powerpoint/2010/main" val="1738263024"/>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26</a:t>
            </a:fld>
            <a:endParaRPr lang="en-US"/>
          </a:p>
        </p:txBody>
      </p:sp>
    </p:spTree>
    <p:extLst>
      <p:ext uri="{BB962C8B-B14F-4D97-AF65-F5344CB8AC3E}">
        <p14:creationId xmlns:p14="http://schemas.microsoft.com/office/powerpoint/2010/main" val="2117015899"/>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27</a:t>
            </a:fld>
            <a:endParaRPr lang="en-US"/>
          </a:p>
        </p:txBody>
      </p:sp>
    </p:spTree>
    <p:extLst>
      <p:ext uri="{BB962C8B-B14F-4D97-AF65-F5344CB8AC3E}">
        <p14:creationId xmlns:p14="http://schemas.microsoft.com/office/powerpoint/2010/main" val="1203748504"/>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28</a:t>
            </a:fld>
            <a:endParaRPr lang="en-US"/>
          </a:p>
        </p:txBody>
      </p:sp>
    </p:spTree>
    <p:extLst>
      <p:ext uri="{BB962C8B-B14F-4D97-AF65-F5344CB8AC3E}">
        <p14:creationId xmlns:p14="http://schemas.microsoft.com/office/powerpoint/2010/main" val="1850641517"/>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29</a:t>
            </a:fld>
            <a:endParaRPr lang="en-US"/>
          </a:p>
        </p:txBody>
      </p:sp>
    </p:spTree>
    <p:extLst>
      <p:ext uri="{BB962C8B-B14F-4D97-AF65-F5344CB8AC3E}">
        <p14:creationId xmlns:p14="http://schemas.microsoft.com/office/powerpoint/2010/main" val="330085861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3</a:t>
            </a:fld>
            <a:endParaRPr lang="en-US"/>
          </a:p>
        </p:txBody>
      </p:sp>
    </p:spTree>
    <p:extLst>
      <p:ext uri="{BB962C8B-B14F-4D97-AF65-F5344CB8AC3E}">
        <p14:creationId xmlns:p14="http://schemas.microsoft.com/office/powerpoint/2010/main" val="388576047"/>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30</a:t>
            </a:fld>
            <a:endParaRPr lang="en-US"/>
          </a:p>
        </p:txBody>
      </p:sp>
    </p:spTree>
    <p:extLst>
      <p:ext uri="{BB962C8B-B14F-4D97-AF65-F5344CB8AC3E}">
        <p14:creationId xmlns:p14="http://schemas.microsoft.com/office/powerpoint/2010/main" val="2611011984"/>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31</a:t>
            </a:fld>
            <a:endParaRPr lang="en-US"/>
          </a:p>
        </p:txBody>
      </p:sp>
    </p:spTree>
    <p:extLst>
      <p:ext uri="{BB962C8B-B14F-4D97-AF65-F5344CB8AC3E}">
        <p14:creationId xmlns:p14="http://schemas.microsoft.com/office/powerpoint/2010/main" val="50069870"/>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32</a:t>
            </a:fld>
            <a:endParaRPr lang="en-US"/>
          </a:p>
        </p:txBody>
      </p:sp>
    </p:spTree>
    <p:extLst>
      <p:ext uri="{BB962C8B-B14F-4D97-AF65-F5344CB8AC3E}">
        <p14:creationId xmlns:p14="http://schemas.microsoft.com/office/powerpoint/2010/main" val="164299769"/>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33</a:t>
            </a:fld>
            <a:endParaRPr lang="en-US"/>
          </a:p>
        </p:txBody>
      </p:sp>
    </p:spTree>
    <p:extLst>
      <p:ext uri="{BB962C8B-B14F-4D97-AF65-F5344CB8AC3E}">
        <p14:creationId xmlns:p14="http://schemas.microsoft.com/office/powerpoint/2010/main" val="2914995872"/>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34</a:t>
            </a:fld>
            <a:endParaRPr lang="en-US"/>
          </a:p>
        </p:txBody>
      </p:sp>
    </p:spTree>
    <p:extLst>
      <p:ext uri="{BB962C8B-B14F-4D97-AF65-F5344CB8AC3E}">
        <p14:creationId xmlns:p14="http://schemas.microsoft.com/office/powerpoint/2010/main" val="3189240692"/>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35</a:t>
            </a:fld>
            <a:endParaRPr lang="en-US"/>
          </a:p>
        </p:txBody>
      </p:sp>
    </p:spTree>
    <p:extLst>
      <p:ext uri="{BB962C8B-B14F-4D97-AF65-F5344CB8AC3E}">
        <p14:creationId xmlns:p14="http://schemas.microsoft.com/office/powerpoint/2010/main" val="4038427202"/>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36</a:t>
            </a:fld>
            <a:endParaRPr lang="en-US"/>
          </a:p>
        </p:txBody>
      </p:sp>
    </p:spTree>
    <p:extLst>
      <p:ext uri="{BB962C8B-B14F-4D97-AF65-F5344CB8AC3E}">
        <p14:creationId xmlns:p14="http://schemas.microsoft.com/office/powerpoint/2010/main" val="4048603654"/>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37</a:t>
            </a:fld>
            <a:endParaRPr lang="en-US"/>
          </a:p>
        </p:txBody>
      </p:sp>
    </p:spTree>
    <p:extLst>
      <p:ext uri="{BB962C8B-B14F-4D97-AF65-F5344CB8AC3E}">
        <p14:creationId xmlns:p14="http://schemas.microsoft.com/office/powerpoint/2010/main" val="265421365"/>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38</a:t>
            </a:fld>
            <a:endParaRPr lang="en-US"/>
          </a:p>
        </p:txBody>
      </p:sp>
    </p:spTree>
    <p:extLst>
      <p:ext uri="{BB962C8B-B14F-4D97-AF65-F5344CB8AC3E}">
        <p14:creationId xmlns:p14="http://schemas.microsoft.com/office/powerpoint/2010/main" val="383201523"/>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39</a:t>
            </a:fld>
            <a:endParaRPr lang="en-US"/>
          </a:p>
        </p:txBody>
      </p:sp>
    </p:spTree>
    <p:extLst>
      <p:ext uri="{BB962C8B-B14F-4D97-AF65-F5344CB8AC3E}">
        <p14:creationId xmlns:p14="http://schemas.microsoft.com/office/powerpoint/2010/main" val="139219771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4</a:t>
            </a:fld>
            <a:endParaRPr lang="en-US"/>
          </a:p>
        </p:txBody>
      </p:sp>
    </p:spTree>
    <p:extLst>
      <p:ext uri="{BB962C8B-B14F-4D97-AF65-F5344CB8AC3E}">
        <p14:creationId xmlns:p14="http://schemas.microsoft.com/office/powerpoint/2010/main" val="1463317630"/>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40</a:t>
            </a:fld>
            <a:endParaRPr lang="en-US"/>
          </a:p>
        </p:txBody>
      </p:sp>
    </p:spTree>
    <p:extLst>
      <p:ext uri="{BB962C8B-B14F-4D97-AF65-F5344CB8AC3E}">
        <p14:creationId xmlns:p14="http://schemas.microsoft.com/office/powerpoint/2010/main" val="1186397856"/>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41</a:t>
            </a:fld>
            <a:endParaRPr lang="en-US"/>
          </a:p>
        </p:txBody>
      </p:sp>
    </p:spTree>
    <p:extLst>
      <p:ext uri="{BB962C8B-B14F-4D97-AF65-F5344CB8AC3E}">
        <p14:creationId xmlns:p14="http://schemas.microsoft.com/office/powerpoint/2010/main" val="1435919352"/>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42</a:t>
            </a:fld>
            <a:endParaRPr lang="en-US"/>
          </a:p>
        </p:txBody>
      </p:sp>
    </p:spTree>
    <p:extLst>
      <p:ext uri="{BB962C8B-B14F-4D97-AF65-F5344CB8AC3E}">
        <p14:creationId xmlns:p14="http://schemas.microsoft.com/office/powerpoint/2010/main" val="573350931"/>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43</a:t>
            </a:fld>
            <a:endParaRPr lang="en-US"/>
          </a:p>
        </p:txBody>
      </p:sp>
    </p:spTree>
    <p:extLst>
      <p:ext uri="{BB962C8B-B14F-4D97-AF65-F5344CB8AC3E}">
        <p14:creationId xmlns:p14="http://schemas.microsoft.com/office/powerpoint/2010/main" val="146530399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5</a:t>
            </a:fld>
            <a:endParaRPr lang="en-US"/>
          </a:p>
        </p:txBody>
      </p:sp>
    </p:spTree>
    <p:extLst>
      <p:ext uri="{BB962C8B-B14F-4D97-AF65-F5344CB8AC3E}">
        <p14:creationId xmlns:p14="http://schemas.microsoft.com/office/powerpoint/2010/main" val="242889445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6</a:t>
            </a:fld>
            <a:endParaRPr lang="en-US"/>
          </a:p>
        </p:txBody>
      </p:sp>
    </p:spTree>
    <p:extLst>
      <p:ext uri="{BB962C8B-B14F-4D97-AF65-F5344CB8AC3E}">
        <p14:creationId xmlns:p14="http://schemas.microsoft.com/office/powerpoint/2010/main" val="305722541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7</a:t>
            </a:fld>
            <a:endParaRPr lang="en-US"/>
          </a:p>
        </p:txBody>
      </p:sp>
    </p:spTree>
    <p:extLst>
      <p:ext uri="{BB962C8B-B14F-4D97-AF65-F5344CB8AC3E}">
        <p14:creationId xmlns:p14="http://schemas.microsoft.com/office/powerpoint/2010/main" val="266472202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8</a:t>
            </a:fld>
            <a:endParaRPr lang="en-US"/>
          </a:p>
        </p:txBody>
      </p:sp>
    </p:spTree>
    <p:extLst>
      <p:ext uri="{BB962C8B-B14F-4D97-AF65-F5344CB8AC3E}">
        <p14:creationId xmlns:p14="http://schemas.microsoft.com/office/powerpoint/2010/main" val="83102726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9</a:t>
            </a:fld>
            <a:endParaRPr lang="en-US"/>
          </a:p>
        </p:txBody>
      </p:sp>
    </p:spTree>
    <p:extLst>
      <p:ext uri="{BB962C8B-B14F-4D97-AF65-F5344CB8AC3E}">
        <p14:creationId xmlns:p14="http://schemas.microsoft.com/office/powerpoint/2010/main" val="957622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20090127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9030175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103583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0434305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663824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1438830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9965854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Tree>
    <p:extLst>
      <p:ext uri="{BB962C8B-B14F-4D97-AF65-F5344CB8AC3E}">
        <p14:creationId xmlns:p14="http://schemas.microsoft.com/office/powerpoint/2010/main" val="42040173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9330368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4828788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14852106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lum/>
          </a:blip>
          <a:srcRect/>
          <a:stretch>
            <a:fillRect t="-17000" b="-17000"/>
          </a:stretch>
        </a:blip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txStyles>
    <p:titleStyle>
      <a:lvl1pPr algn="l" rtl="0" eaLnBrk="0" fontAlgn="base" hangingPunct="0">
        <a:spcBef>
          <a:spcPct val="0"/>
        </a:spcBef>
        <a:spcAft>
          <a:spcPct val="0"/>
        </a:spcAft>
        <a:defRPr sz="2800" b="1">
          <a:solidFill>
            <a:schemeClr val="bg1"/>
          </a:solidFill>
          <a:effectLst>
            <a:outerShdw blurRad="38100" dist="38100" dir="2700000" algn="tl">
              <a:srgbClr val="C0C0C0"/>
            </a:outerShdw>
          </a:effectLst>
          <a:latin typeface="+mj-lt"/>
          <a:ea typeface="+mj-ea"/>
          <a:cs typeface="+mj-cs"/>
        </a:defRPr>
      </a:lvl1pPr>
      <a:lvl2pPr algn="l" rtl="0" eaLnBrk="0" fontAlgn="base" hangingPunct="0">
        <a:spcBef>
          <a:spcPct val="0"/>
        </a:spcBef>
        <a:spcAft>
          <a:spcPct val="0"/>
        </a:spcAft>
        <a:defRPr sz="2800" b="1">
          <a:solidFill>
            <a:schemeClr val="bg1"/>
          </a:solidFill>
          <a:effectLst>
            <a:outerShdw blurRad="38100" dist="38100" dir="2700000" algn="tl">
              <a:srgbClr val="C0C0C0"/>
            </a:outerShdw>
          </a:effectLst>
          <a:latin typeface="Tahoma" pitchFamily="34" charset="0"/>
          <a:cs typeface="Arial" charset="0"/>
        </a:defRPr>
      </a:lvl2pPr>
      <a:lvl3pPr algn="l" rtl="0" eaLnBrk="0" fontAlgn="base" hangingPunct="0">
        <a:spcBef>
          <a:spcPct val="0"/>
        </a:spcBef>
        <a:spcAft>
          <a:spcPct val="0"/>
        </a:spcAft>
        <a:defRPr sz="2800" b="1">
          <a:solidFill>
            <a:schemeClr val="bg1"/>
          </a:solidFill>
          <a:effectLst>
            <a:outerShdw blurRad="38100" dist="38100" dir="2700000" algn="tl">
              <a:srgbClr val="C0C0C0"/>
            </a:outerShdw>
          </a:effectLst>
          <a:latin typeface="Tahoma" pitchFamily="34" charset="0"/>
          <a:cs typeface="Arial" charset="0"/>
        </a:defRPr>
      </a:lvl3pPr>
      <a:lvl4pPr algn="l" rtl="0" eaLnBrk="0" fontAlgn="base" hangingPunct="0">
        <a:spcBef>
          <a:spcPct val="0"/>
        </a:spcBef>
        <a:spcAft>
          <a:spcPct val="0"/>
        </a:spcAft>
        <a:defRPr sz="2800" b="1">
          <a:solidFill>
            <a:schemeClr val="bg1"/>
          </a:solidFill>
          <a:effectLst>
            <a:outerShdw blurRad="38100" dist="38100" dir="2700000" algn="tl">
              <a:srgbClr val="C0C0C0"/>
            </a:outerShdw>
          </a:effectLst>
          <a:latin typeface="Tahoma" pitchFamily="34" charset="0"/>
          <a:cs typeface="Arial" charset="0"/>
        </a:defRPr>
      </a:lvl4pPr>
      <a:lvl5pPr algn="l" rtl="0" eaLnBrk="0" fontAlgn="base" hangingPunct="0">
        <a:spcBef>
          <a:spcPct val="0"/>
        </a:spcBef>
        <a:spcAft>
          <a:spcPct val="0"/>
        </a:spcAft>
        <a:defRPr sz="2800" b="1">
          <a:solidFill>
            <a:schemeClr val="bg1"/>
          </a:solidFill>
          <a:effectLst>
            <a:outerShdw blurRad="38100" dist="38100" dir="2700000" algn="tl">
              <a:srgbClr val="C0C0C0"/>
            </a:outerShdw>
          </a:effectLst>
          <a:latin typeface="Tahoma" pitchFamily="34" charset="0"/>
          <a:cs typeface="Arial" charset="0"/>
        </a:defRPr>
      </a:lvl5pPr>
      <a:lvl6pPr marL="457200" algn="l" rtl="0" fontAlgn="base">
        <a:spcBef>
          <a:spcPct val="0"/>
        </a:spcBef>
        <a:spcAft>
          <a:spcPct val="0"/>
        </a:spcAft>
        <a:defRPr sz="2800" b="1">
          <a:solidFill>
            <a:schemeClr val="bg1"/>
          </a:solidFill>
          <a:effectLst>
            <a:outerShdw blurRad="38100" dist="38100" dir="2700000" algn="tl">
              <a:srgbClr val="C0C0C0"/>
            </a:outerShdw>
          </a:effectLst>
          <a:latin typeface="Tahoma" pitchFamily="34" charset="0"/>
          <a:cs typeface="Arial" charset="0"/>
        </a:defRPr>
      </a:lvl6pPr>
      <a:lvl7pPr marL="914400" algn="l" rtl="0" fontAlgn="base">
        <a:spcBef>
          <a:spcPct val="0"/>
        </a:spcBef>
        <a:spcAft>
          <a:spcPct val="0"/>
        </a:spcAft>
        <a:defRPr sz="2800" b="1">
          <a:solidFill>
            <a:schemeClr val="bg1"/>
          </a:solidFill>
          <a:effectLst>
            <a:outerShdw blurRad="38100" dist="38100" dir="2700000" algn="tl">
              <a:srgbClr val="C0C0C0"/>
            </a:outerShdw>
          </a:effectLst>
          <a:latin typeface="Tahoma" pitchFamily="34" charset="0"/>
          <a:cs typeface="Arial" charset="0"/>
        </a:defRPr>
      </a:lvl7pPr>
      <a:lvl8pPr marL="1371600" algn="l" rtl="0" fontAlgn="base">
        <a:spcBef>
          <a:spcPct val="0"/>
        </a:spcBef>
        <a:spcAft>
          <a:spcPct val="0"/>
        </a:spcAft>
        <a:defRPr sz="2800" b="1">
          <a:solidFill>
            <a:schemeClr val="bg1"/>
          </a:solidFill>
          <a:effectLst>
            <a:outerShdw blurRad="38100" dist="38100" dir="2700000" algn="tl">
              <a:srgbClr val="C0C0C0"/>
            </a:outerShdw>
          </a:effectLst>
          <a:latin typeface="Tahoma" pitchFamily="34" charset="0"/>
          <a:cs typeface="Arial" charset="0"/>
        </a:defRPr>
      </a:lvl8pPr>
      <a:lvl9pPr marL="1828800" algn="l" rtl="0" fontAlgn="base">
        <a:spcBef>
          <a:spcPct val="0"/>
        </a:spcBef>
        <a:spcAft>
          <a:spcPct val="0"/>
        </a:spcAft>
        <a:defRPr sz="2800" b="1">
          <a:solidFill>
            <a:schemeClr val="bg1"/>
          </a:solidFill>
          <a:effectLst>
            <a:outerShdw blurRad="38100" dist="38100" dir="2700000" algn="tl">
              <a:srgbClr val="C0C0C0"/>
            </a:outerShdw>
          </a:effectLst>
          <a:latin typeface="Tahoma" pitchFamily="34"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523220"/>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pPr algn="ctr"/>
            <a:r>
              <a:rPr lang="en-US"/>
              <a:t>LIFE OF CHRIST</a:t>
            </a:r>
            <a:endParaRPr lang="en-US" dirty="0"/>
          </a:p>
        </p:txBody>
      </p:sp>
    </p:spTree>
    <p:extLst>
      <p:ext uri="{BB962C8B-B14F-4D97-AF65-F5344CB8AC3E}">
        <p14:creationId xmlns:p14="http://schemas.microsoft.com/office/powerpoint/2010/main" val="375010406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3970318"/>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a:t>John 13:18 "I do not speak concerning all of you. I know whom I have chosen; but that the Scripture may be fulfilled, 'He who eats bread with Me has lifted up his heel against Me.'  </a:t>
            </a:r>
            <a:r>
              <a:rPr lang="en-US" baseline="30000"/>
              <a:t>19</a:t>
            </a:r>
            <a:r>
              <a:rPr lang="en-US"/>
              <a:t> "Now I tell you before it comes, that when it does come to pass, you may believe that I am </a:t>
            </a:r>
            <a:r>
              <a:rPr lang="en-US" i="1"/>
              <a:t>He.</a:t>
            </a:r>
            <a:r>
              <a:rPr lang="en-US"/>
              <a:t>  </a:t>
            </a:r>
            <a:r>
              <a:rPr lang="en-US" baseline="30000"/>
              <a:t>20</a:t>
            </a:r>
            <a:r>
              <a:rPr lang="en-US"/>
              <a:t> "Most assuredly, I say to you, he who receives whomever I send receives Me; and he who receives Me receives Him who sent Me."</a:t>
            </a:r>
          </a:p>
        </p:txBody>
      </p:sp>
    </p:spTree>
    <p:extLst>
      <p:ext uri="{BB962C8B-B14F-4D97-AF65-F5344CB8AC3E}">
        <p14:creationId xmlns:p14="http://schemas.microsoft.com/office/powerpoint/2010/main" val="233047299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1815882"/>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a:t>John 13:21 When Jesus had said these things, He was troubled in spirit, and testified and said, "Most assuredly, I say to you, one of you will betray Me."  </a:t>
            </a:r>
          </a:p>
        </p:txBody>
      </p:sp>
    </p:spTree>
    <p:extLst>
      <p:ext uri="{BB962C8B-B14F-4D97-AF65-F5344CB8AC3E}">
        <p14:creationId xmlns:p14="http://schemas.microsoft.com/office/powerpoint/2010/main" val="109555603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4832092"/>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John 13:</a:t>
            </a:r>
            <a:r>
              <a:rPr lang="en-US" baseline="30000" dirty="0"/>
              <a:t>22</a:t>
            </a:r>
            <a:r>
              <a:rPr lang="en-US" dirty="0"/>
              <a:t> Then the disciples looked at one another, perplexed about whom He spoke.  </a:t>
            </a:r>
            <a:r>
              <a:rPr lang="en-US" baseline="30000" dirty="0"/>
              <a:t>23</a:t>
            </a:r>
            <a:r>
              <a:rPr lang="en-US" dirty="0"/>
              <a:t> Now there was leaning on Jesus' bosom one of His disciples, whom Jesus loved.  </a:t>
            </a:r>
            <a:r>
              <a:rPr lang="en-US" baseline="30000" dirty="0"/>
              <a:t>24</a:t>
            </a:r>
            <a:r>
              <a:rPr lang="en-US" dirty="0"/>
              <a:t> Simon Peter therefore motioned to him to ask who it was of whom He spoke.  </a:t>
            </a:r>
            <a:r>
              <a:rPr lang="en-US" baseline="30000" dirty="0"/>
              <a:t>25</a:t>
            </a:r>
            <a:r>
              <a:rPr lang="en-US" dirty="0"/>
              <a:t> Then, leaning back on Jesus' breast, he said to Him, "Lord, who is it?"  </a:t>
            </a:r>
            <a:r>
              <a:rPr lang="en-US" baseline="30000" dirty="0"/>
              <a:t>26</a:t>
            </a:r>
            <a:r>
              <a:rPr lang="en-US" dirty="0"/>
              <a:t> Jesus answered, "It is he to whom I shall give a piece of bread when I have dipped </a:t>
            </a:r>
            <a:r>
              <a:rPr lang="en-US" i="1" dirty="0"/>
              <a:t>it." </a:t>
            </a:r>
            <a:r>
              <a:rPr lang="en-US" dirty="0"/>
              <a:t>And having dipped the bread, He gave </a:t>
            </a:r>
            <a:r>
              <a:rPr lang="en-US" i="1" dirty="0"/>
              <a:t>it </a:t>
            </a:r>
            <a:r>
              <a:rPr lang="en-US" dirty="0"/>
              <a:t>to Judas Iscariot, </a:t>
            </a:r>
            <a:r>
              <a:rPr lang="en-US" i="1" dirty="0"/>
              <a:t>the son </a:t>
            </a:r>
            <a:r>
              <a:rPr lang="en-US" dirty="0"/>
              <a:t>of Simon.  </a:t>
            </a:r>
          </a:p>
        </p:txBody>
      </p:sp>
    </p:spTree>
    <p:extLst>
      <p:ext uri="{BB962C8B-B14F-4D97-AF65-F5344CB8AC3E}">
        <p14:creationId xmlns:p14="http://schemas.microsoft.com/office/powerpoint/2010/main" val="168445307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3970318"/>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baseline="30000"/>
              <a:t>27</a:t>
            </a:r>
            <a:r>
              <a:rPr lang="en-US"/>
              <a:t> Now after the piece of bread, Satan entered him. Then Jesus said to him, "What you do, do quickly."  </a:t>
            </a:r>
            <a:r>
              <a:rPr lang="en-US" baseline="30000"/>
              <a:t>28</a:t>
            </a:r>
            <a:r>
              <a:rPr lang="en-US"/>
              <a:t> But no one at the table knew for what reason He said this to him.  </a:t>
            </a:r>
            <a:r>
              <a:rPr lang="en-US" baseline="30000"/>
              <a:t>29</a:t>
            </a:r>
            <a:r>
              <a:rPr lang="en-US"/>
              <a:t> For some thought, because Judas had the money box, that Jesus had said to him, "Buy </a:t>
            </a:r>
            <a:r>
              <a:rPr lang="en-US" i="1"/>
              <a:t>those things </a:t>
            </a:r>
            <a:r>
              <a:rPr lang="en-US"/>
              <a:t>we need for the feast," or that he should give something to the poor.  </a:t>
            </a:r>
            <a:r>
              <a:rPr lang="en-US" baseline="30000"/>
              <a:t>30</a:t>
            </a:r>
            <a:r>
              <a:rPr lang="en-US"/>
              <a:t> Having received the piece of bread, he then went out immediately. And it was night.</a:t>
            </a:r>
            <a:endParaRPr lang="en-US" dirty="0"/>
          </a:p>
        </p:txBody>
      </p:sp>
    </p:spTree>
    <p:extLst>
      <p:ext uri="{BB962C8B-B14F-4D97-AF65-F5344CB8AC3E}">
        <p14:creationId xmlns:p14="http://schemas.microsoft.com/office/powerpoint/2010/main" val="115312515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1384995"/>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a:t>“Now when the devil had ended every temptation, he departed from Him until an opportune time” (Lk. 4:13-14).</a:t>
            </a:r>
            <a:endParaRPr lang="en-US" dirty="0"/>
          </a:p>
        </p:txBody>
      </p:sp>
    </p:spTree>
    <p:extLst>
      <p:ext uri="{BB962C8B-B14F-4D97-AF65-F5344CB8AC3E}">
        <p14:creationId xmlns:p14="http://schemas.microsoft.com/office/powerpoint/2010/main" val="222743546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5262979"/>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a:t>John 13:31 So, when he had gone out, Jesus said, "Now the Son of Man is glorified, and God is glorified in Him.  </a:t>
            </a:r>
            <a:r>
              <a:rPr lang="en-US" baseline="30000"/>
              <a:t>32</a:t>
            </a:r>
            <a:r>
              <a:rPr lang="en-US"/>
              <a:t> "If God is glorified in Him, God will also glorify Him in Himself, and glorify Him immediately.  </a:t>
            </a:r>
            <a:r>
              <a:rPr lang="en-US" baseline="30000"/>
              <a:t>33</a:t>
            </a:r>
            <a:r>
              <a:rPr lang="en-US"/>
              <a:t> "Little children, I shall be with you a little while longer. You will seek Me; and as I said to the Jews, 'Where I am going, you cannot come,' so now I say to you.  </a:t>
            </a:r>
            <a:r>
              <a:rPr lang="en-US" baseline="30000"/>
              <a:t>34</a:t>
            </a:r>
            <a:r>
              <a:rPr lang="en-US"/>
              <a:t> "A new commandment I give to you, that you love one another; as I have loved you, that you also love one another.  </a:t>
            </a:r>
            <a:r>
              <a:rPr lang="en-US" baseline="30000"/>
              <a:t>35</a:t>
            </a:r>
            <a:r>
              <a:rPr lang="en-US"/>
              <a:t> "By this all will know that you are My disciples, if you have love for one another."</a:t>
            </a:r>
          </a:p>
        </p:txBody>
      </p:sp>
    </p:spTree>
    <p:extLst>
      <p:ext uri="{BB962C8B-B14F-4D97-AF65-F5344CB8AC3E}">
        <p14:creationId xmlns:p14="http://schemas.microsoft.com/office/powerpoint/2010/main" val="49026742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6124754"/>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a:t>So a new type of love is given, as the Greek expositors generally have urged. There is a deeper intensity in this love than can be found in Moses' "Love thy neighbor as thyself." In that commandment which embraces the whole law, self-love is assumed and made the standard for the love of neighbor. The new commandment, on the other hand, is based on a new principle, measured by a higher standard than love of self. This is based on Christ's love, which was self-abandoning and self-sacrificing love (H. R. Reynolds, The Pulpit Commentary (Grand Rapids, Michigan: William B. Eerdmans Publishing Company, 1962), II, p. 196).</a:t>
            </a:r>
            <a:endParaRPr lang="en-US" dirty="0"/>
          </a:p>
        </p:txBody>
      </p:sp>
    </p:spTree>
    <p:extLst>
      <p:ext uri="{BB962C8B-B14F-4D97-AF65-F5344CB8AC3E}">
        <p14:creationId xmlns:p14="http://schemas.microsoft.com/office/powerpoint/2010/main" val="144953813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1384995"/>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a:t>Lk. 22:24 Now there was also a dispute among them, as to which of them should be considered the greatest.</a:t>
            </a:r>
          </a:p>
        </p:txBody>
      </p:sp>
    </p:spTree>
    <p:extLst>
      <p:ext uri="{BB962C8B-B14F-4D97-AF65-F5344CB8AC3E}">
        <p14:creationId xmlns:p14="http://schemas.microsoft.com/office/powerpoint/2010/main" val="352726402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3108543"/>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a:t>Lk. 22:25And He said to them, "The kings of the Gentiles exercise lordship over them, and those who exercise authority over them are called`benefactors.'  </a:t>
            </a:r>
            <a:r>
              <a:rPr lang="en-US" baseline="30000"/>
              <a:t>26</a:t>
            </a:r>
            <a:r>
              <a:rPr lang="en-US"/>
              <a:t> "But not so </a:t>
            </a:r>
            <a:r>
              <a:rPr lang="en-US" i="1"/>
              <a:t>among </a:t>
            </a:r>
            <a:r>
              <a:rPr lang="en-US"/>
              <a:t>you; on the contrary, he who is greatest among you, let him be as the younger, and he who governs as he who serves. </a:t>
            </a:r>
          </a:p>
        </p:txBody>
      </p:sp>
    </p:spTree>
    <p:extLst>
      <p:ext uri="{BB962C8B-B14F-4D97-AF65-F5344CB8AC3E}">
        <p14:creationId xmlns:p14="http://schemas.microsoft.com/office/powerpoint/2010/main" val="155887865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5262979"/>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a:t>Jesus again showed these men that their egotism was a worldly, pagan trait. It reminded one of the self-centeredness of the “kings of the Gentiles.” These men, while exercising their authority ruthlessly, nevertheless took delight in being called benefactors! How very true! On a denarius was not Augustus called “god? On a copper coin was not Tiberius described as “one who deserved to be adored”? But, more to the point, had not the very title benefactor (or Well-doer), Euergetes, been ascribed to both Ptolemy I and Ptolemy II? (Hendrickson, p. 971) </a:t>
            </a:r>
          </a:p>
        </p:txBody>
      </p:sp>
    </p:spTree>
    <p:extLst>
      <p:ext uri="{BB962C8B-B14F-4D97-AF65-F5344CB8AC3E}">
        <p14:creationId xmlns:p14="http://schemas.microsoft.com/office/powerpoint/2010/main" val="305548111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2677656"/>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a:t>Does the Bible teach that we can only partake of the Lord’s Supper from one cup only? </a:t>
            </a:r>
          </a:p>
          <a:p>
            <a:r>
              <a:rPr lang="en-US"/>
              <a:t> </a:t>
            </a:r>
          </a:p>
          <a:p>
            <a:r>
              <a:rPr lang="en-US"/>
              <a:t>Matthew 26:27 Then He took the cup, and gave thanks, and gave </a:t>
            </a:r>
            <a:r>
              <a:rPr lang="en-US" i="1"/>
              <a:t>it </a:t>
            </a:r>
            <a:r>
              <a:rPr lang="en-US"/>
              <a:t>to them, saying, "Drink from it, all of you.</a:t>
            </a:r>
          </a:p>
        </p:txBody>
      </p:sp>
    </p:spTree>
    <p:extLst>
      <p:ext uri="{BB962C8B-B14F-4D97-AF65-F5344CB8AC3E}">
        <p14:creationId xmlns:p14="http://schemas.microsoft.com/office/powerpoint/2010/main" val="78722445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1815882"/>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baseline="30000"/>
              <a:t>27</a:t>
            </a:r>
            <a:r>
              <a:rPr lang="en-US"/>
              <a:t> "For who </a:t>
            </a:r>
            <a:r>
              <a:rPr lang="en-US" i="1"/>
              <a:t>is </a:t>
            </a:r>
            <a:r>
              <a:rPr lang="en-US"/>
              <a:t>greater, he who sits at the table, or he who serves? </a:t>
            </a:r>
            <a:r>
              <a:rPr lang="en-US" i="1"/>
              <a:t>Is </a:t>
            </a:r>
            <a:r>
              <a:rPr lang="en-US"/>
              <a:t>it not he who sits at the table? Yet I am among you as the One who serves.  </a:t>
            </a:r>
          </a:p>
          <a:p>
            <a:r>
              <a:rPr lang="en-US"/>
              <a:t> </a:t>
            </a:r>
          </a:p>
        </p:txBody>
      </p:sp>
    </p:spTree>
    <p:extLst>
      <p:ext uri="{BB962C8B-B14F-4D97-AF65-F5344CB8AC3E}">
        <p14:creationId xmlns:p14="http://schemas.microsoft.com/office/powerpoint/2010/main" val="194909235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5693866"/>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a:t>Phil. 2:3 </a:t>
            </a:r>
            <a:r>
              <a:rPr lang="en-US" i="1"/>
              <a:t>Let </a:t>
            </a:r>
            <a:r>
              <a:rPr lang="en-US"/>
              <a:t>nothing </a:t>
            </a:r>
            <a:r>
              <a:rPr lang="en-US" i="1"/>
              <a:t>be done </a:t>
            </a:r>
            <a:r>
              <a:rPr lang="en-US"/>
              <a:t>through selfish ambition or conceit, but in lowliness of mind let each esteem others better than himself.  </a:t>
            </a:r>
            <a:r>
              <a:rPr lang="en-US" baseline="30000"/>
              <a:t>4</a:t>
            </a:r>
            <a:r>
              <a:rPr lang="en-US"/>
              <a:t> Let each of you look out not only for his own interests, but also for the interests of others.  </a:t>
            </a:r>
            <a:r>
              <a:rPr lang="en-US" baseline="30000"/>
              <a:t>5</a:t>
            </a:r>
            <a:r>
              <a:rPr lang="en-US"/>
              <a:t> Let this mind be in you which was also in Christ Jesus,  </a:t>
            </a:r>
            <a:r>
              <a:rPr lang="en-US" baseline="30000"/>
              <a:t>6</a:t>
            </a:r>
            <a:r>
              <a:rPr lang="en-US"/>
              <a:t> who, being in the form of God, did not consider it robbery to be equal with God,  </a:t>
            </a:r>
            <a:r>
              <a:rPr lang="en-US" baseline="30000"/>
              <a:t>7</a:t>
            </a:r>
            <a:r>
              <a:rPr lang="en-US"/>
              <a:t> but made Himself of no reputation, taking the form of a bondservant, </a:t>
            </a:r>
            <a:r>
              <a:rPr lang="en-US" i="1"/>
              <a:t>and </a:t>
            </a:r>
            <a:r>
              <a:rPr lang="en-US"/>
              <a:t>coming in the likeness of men.  </a:t>
            </a:r>
            <a:r>
              <a:rPr lang="en-US" baseline="30000"/>
              <a:t>8</a:t>
            </a:r>
            <a:r>
              <a:rPr lang="en-US"/>
              <a:t> And being found in appearance as a man, He humbled Himself and became obedient to </a:t>
            </a:r>
            <a:r>
              <a:rPr lang="en-US" i="1"/>
              <a:t>the point of </a:t>
            </a:r>
            <a:r>
              <a:rPr lang="en-US"/>
              <a:t>death, even the death of the cross.</a:t>
            </a:r>
          </a:p>
        </p:txBody>
      </p:sp>
    </p:spTree>
    <p:extLst>
      <p:ext uri="{BB962C8B-B14F-4D97-AF65-F5344CB8AC3E}">
        <p14:creationId xmlns:p14="http://schemas.microsoft.com/office/powerpoint/2010/main" val="122747391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2677656"/>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baseline="30000"/>
              <a:t>28</a:t>
            </a:r>
            <a:r>
              <a:rPr lang="en-US"/>
              <a:t> "But you are those who have continued with Me in My trials.  </a:t>
            </a:r>
            <a:r>
              <a:rPr lang="en-US" baseline="30000"/>
              <a:t>29</a:t>
            </a:r>
            <a:r>
              <a:rPr lang="en-US"/>
              <a:t> "And I bestow upon you a kingdom, just as My Father bestowed </a:t>
            </a:r>
            <a:r>
              <a:rPr lang="en-US" i="1"/>
              <a:t>one </a:t>
            </a:r>
            <a:r>
              <a:rPr lang="en-US"/>
              <a:t>upon Me,  </a:t>
            </a:r>
            <a:r>
              <a:rPr lang="en-US" baseline="30000"/>
              <a:t>30</a:t>
            </a:r>
            <a:r>
              <a:rPr lang="en-US"/>
              <a:t> "that you may eat and drink at My table in My kingdom, and sit on thrones judging the twelve tribes of Israel."</a:t>
            </a:r>
            <a:endParaRPr lang="en-US" dirty="0"/>
          </a:p>
        </p:txBody>
      </p:sp>
    </p:spTree>
    <p:extLst>
      <p:ext uri="{BB962C8B-B14F-4D97-AF65-F5344CB8AC3E}">
        <p14:creationId xmlns:p14="http://schemas.microsoft.com/office/powerpoint/2010/main" val="186367659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6124754"/>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a:t>When the Son of man shall sit in the throne of his glory - That is, to judge the world. “Throne of glory” means glorious throne or a splendid throne. It is not to be taken literally, but is used to denote his character as a king and judge, and to signify the great dignity and majesty which will be displayed by him. See Matthew 24:30; Matthew 26:64; Acts 1:11; Acts 17:31.</a:t>
            </a:r>
          </a:p>
          <a:p>
            <a:r>
              <a:rPr lang="en-US"/>
              <a:t> </a:t>
            </a:r>
          </a:p>
          <a:p>
            <a:r>
              <a:rPr lang="en-US"/>
              <a:t>Sit upon twelve thrones - This is figurative. To sit on a throne denotes power and honor, and means here that they would be distinguished above others, and be more highly honored and rewarded.</a:t>
            </a:r>
          </a:p>
        </p:txBody>
      </p:sp>
    </p:spTree>
    <p:extLst>
      <p:ext uri="{BB962C8B-B14F-4D97-AF65-F5344CB8AC3E}">
        <p14:creationId xmlns:p14="http://schemas.microsoft.com/office/powerpoint/2010/main" val="300510629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6124754"/>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Judging the twelve tribes of Israel - Jesus will be the Judge of quick and dead. He only is qualified for it, and the Father hath given all judgment to the Son, John 5:22. To be a judge denotes rank, authority, power. The ancient judges of Israel were people of distinguished courage, patriotism, honor, and valor. Hence, the word comes to denote not so much an actual exercise of the power of passing judgment, as the honor attached to the office; and as earthly kings have those around them dignified with honors and office - counselors and judges, so Christ says that his apostles will occupy the same relative station in the great day. </a:t>
            </a:r>
          </a:p>
        </p:txBody>
      </p:sp>
    </p:spTree>
    <p:extLst>
      <p:ext uri="{BB962C8B-B14F-4D97-AF65-F5344CB8AC3E}">
        <p14:creationId xmlns:p14="http://schemas.microsoft.com/office/powerpoint/2010/main" val="112344255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2246769"/>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a:t>They will be honored by him, and by all, as apostles, as having, in the face of persecution, left all; as having laid the foundations of his church, and endured all the persecutions of the world.</a:t>
            </a:r>
            <a:endParaRPr lang="en-US" dirty="0"/>
          </a:p>
        </p:txBody>
      </p:sp>
    </p:spTree>
    <p:extLst>
      <p:ext uri="{BB962C8B-B14F-4D97-AF65-F5344CB8AC3E}">
        <p14:creationId xmlns:p14="http://schemas.microsoft.com/office/powerpoint/2010/main" val="238580556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5693866"/>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a:t>The twelve tribes of Israel - This was the number of the ancient tribes. By this name the people of God were denoted. By this name Jesus here denotes his redeemed people. See also James 1:1, where Christians are called the twelve tribes. Here it means also, not the Jews, not the world, not the wicked, not that the apostles are to pronounce sentence on the enemies of God, but the people of God, the redeemed. Among them Jesus says his apostles will be honored in the day of judgment, as earthly kings place in posts of office and honor those who have signally served them. (Barnes online commentary of Matthew)</a:t>
            </a:r>
          </a:p>
        </p:txBody>
      </p:sp>
    </p:spTree>
    <p:extLst>
      <p:ext uri="{BB962C8B-B14F-4D97-AF65-F5344CB8AC3E}">
        <p14:creationId xmlns:p14="http://schemas.microsoft.com/office/powerpoint/2010/main" val="173394186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6124754"/>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a:t>Paul mentions the authority that the Lord gave the apostles (II Corinthians 10:8). The twelve tribes of Israel represent the church, for Paul indicates that the believers are the Israel of God (Galatians 6:16). Their activity was to be carried on during the “regeneration;” that is, during the period when men become new creatures through obedience to the gospel which they preached (Titus 3:3-5). In this Christian age, Christ exercises authority through His apostles. The New Testament is the record of the judgment of that court. It is as binding on the followers of Christ as the words spoken by Him in person. (T.R. Applebury, Studies in Luke pp. 363-364)</a:t>
            </a:r>
            <a:endParaRPr lang="en-US" dirty="0"/>
          </a:p>
        </p:txBody>
      </p:sp>
    </p:spTree>
    <p:extLst>
      <p:ext uri="{BB962C8B-B14F-4D97-AF65-F5344CB8AC3E}">
        <p14:creationId xmlns:p14="http://schemas.microsoft.com/office/powerpoint/2010/main" val="196128767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2677656"/>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a:t>Matt. 26:31 Then Jesus said to them, "All of you will be made to stumble because of Me this night, for it is written:`I will strike the Shepherd, And the sheep of the flock will be scattered</a:t>
            </a:r>
            <a:r>
              <a:rPr lang="en-US" baseline="30000"/>
              <a:t>1</a:t>
            </a:r>
            <a:r>
              <a:rPr lang="en-US"/>
              <a:t>.'  </a:t>
            </a:r>
            <a:r>
              <a:rPr lang="en-US" baseline="30000"/>
              <a:t>32</a:t>
            </a:r>
            <a:r>
              <a:rPr lang="en-US"/>
              <a:t> "But after I have been raised, I will go before you to Galilee." See also Mk. 14:27-28</a:t>
            </a:r>
          </a:p>
        </p:txBody>
      </p:sp>
    </p:spTree>
    <p:extLst>
      <p:ext uri="{BB962C8B-B14F-4D97-AF65-F5344CB8AC3E}">
        <p14:creationId xmlns:p14="http://schemas.microsoft.com/office/powerpoint/2010/main" val="237647118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2246769"/>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a:t>Lk. 22:31 And the Lord said, "Simon, Simon! Indeed, Satan has asked for you, that he may sift </a:t>
            </a:r>
            <a:r>
              <a:rPr lang="en-US" i="1"/>
              <a:t>you </a:t>
            </a:r>
            <a:r>
              <a:rPr lang="en-US"/>
              <a:t>as wheat.  </a:t>
            </a:r>
            <a:r>
              <a:rPr lang="en-US" baseline="30000"/>
              <a:t>32</a:t>
            </a:r>
            <a:r>
              <a:rPr lang="en-US"/>
              <a:t> "But I have prayed for you, that your faith should not fail; and when you have returned to </a:t>
            </a:r>
            <a:r>
              <a:rPr lang="en-US" i="1"/>
              <a:t>Me</a:t>
            </a:r>
            <a:r>
              <a:rPr lang="en-US"/>
              <a:t>, strengthen your brethren."</a:t>
            </a:r>
          </a:p>
        </p:txBody>
      </p:sp>
    </p:spTree>
    <p:extLst>
      <p:ext uri="{BB962C8B-B14F-4D97-AF65-F5344CB8AC3E}">
        <p14:creationId xmlns:p14="http://schemas.microsoft.com/office/powerpoint/2010/main" val="382029483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1815882"/>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a:t>A metonymy is defined as a figure of speech in which the name of one thing is used in place of that of another associated with or suggested by it. </a:t>
            </a:r>
            <a:endParaRPr lang="en-US" dirty="0"/>
          </a:p>
        </p:txBody>
      </p:sp>
    </p:spTree>
    <p:extLst>
      <p:ext uri="{BB962C8B-B14F-4D97-AF65-F5344CB8AC3E}">
        <p14:creationId xmlns:p14="http://schemas.microsoft.com/office/powerpoint/2010/main" val="113907026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2677656"/>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a:t>1 Cor. 10:13 No temptation has overtaken you except such as is common to man; but God </a:t>
            </a:r>
            <a:r>
              <a:rPr lang="en-US" i="1"/>
              <a:t>is </a:t>
            </a:r>
            <a:r>
              <a:rPr lang="en-US"/>
              <a:t>faithful, who will not allow you to be tempted beyond what you are able, but with the temptation will also make the way of escape, that you may be able to bear </a:t>
            </a:r>
            <a:r>
              <a:rPr lang="en-US" i="1"/>
              <a:t>it</a:t>
            </a:r>
            <a:r>
              <a:rPr lang="en-US"/>
              <a:t>.	</a:t>
            </a:r>
            <a:endParaRPr lang="en-US" dirty="0"/>
          </a:p>
        </p:txBody>
      </p:sp>
    </p:spTree>
    <p:extLst>
      <p:ext uri="{BB962C8B-B14F-4D97-AF65-F5344CB8AC3E}">
        <p14:creationId xmlns:p14="http://schemas.microsoft.com/office/powerpoint/2010/main" val="356916052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5262979"/>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Mt. 26; Mk. 14; Lk. 22; Jn. </a:t>
            </a:r>
            <a:r>
              <a:rPr lang="en-US" dirty="0" smtClean="0"/>
              <a:t>13</a:t>
            </a:r>
            <a:endParaRPr lang="en-US" dirty="0"/>
          </a:p>
          <a:p>
            <a:endParaRPr lang="en-US" dirty="0" smtClean="0"/>
          </a:p>
          <a:p>
            <a:r>
              <a:rPr lang="en-US" dirty="0"/>
              <a:t>John 13:36 Simon Peter said to Him, "Lord, where are You going?" Jesus answered him, "Where I am going you cannot follow Me now, but you shall follow Me afterward."  </a:t>
            </a:r>
            <a:r>
              <a:rPr lang="en-US" baseline="30000" dirty="0"/>
              <a:t>37</a:t>
            </a:r>
            <a:r>
              <a:rPr lang="en-US" dirty="0"/>
              <a:t> Peter said to Him, "Lord, why can I not follow You now? I will lay down my life for Your sake."  </a:t>
            </a:r>
            <a:r>
              <a:rPr lang="en-US" baseline="30000" dirty="0"/>
              <a:t>38</a:t>
            </a:r>
            <a:r>
              <a:rPr lang="en-US" dirty="0"/>
              <a:t> Jesus answered him, "Will you lay down your life for My sake? Most assuredly, I say to you, the rooster shall not crow till you have denied Me three times.</a:t>
            </a:r>
          </a:p>
          <a:p>
            <a:r>
              <a:rPr lang="en-US" dirty="0" smtClean="0"/>
              <a:t>		</a:t>
            </a:r>
            <a:endParaRPr lang="en-US" dirty="0"/>
          </a:p>
        </p:txBody>
      </p:sp>
    </p:spTree>
    <p:extLst>
      <p:ext uri="{BB962C8B-B14F-4D97-AF65-F5344CB8AC3E}">
        <p14:creationId xmlns:p14="http://schemas.microsoft.com/office/powerpoint/2010/main" val="254402048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4832092"/>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Lk. 22:35 And He said to them, "When I sent you without money bag, knapsack, and sandals, did you lack anything?" So they said, "Nothing."  </a:t>
            </a:r>
            <a:r>
              <a:rPr lang="en-US" baseline="30000" dirty="0"/>
              <a:t>36</a:t>
            </a:r>
            <a:r>
              <a:rPr lang="en-US" dirty="0"/>
              <a:t> Then He said to them, "But now, he who has a money bag, let him take </a:t>
            </a:r>
            <a:r>
              <a:rPr lang="en-US" i="1" dirty="0"/>
              <a:t>it</a:t>
            </a:r>
            <a:r>
              <a:rPr lang="en-US" dirty="0"/>
              <a:t>, and likewise a knapsack; and he who has no sword, let him sell his garment and buy one.  </a:t>
            </a:r>
            <a:r>
              <a:rPr lang="en-US" baseline="30000" dirty="0"/>
              <a:t>37</a:t>
            </a:r>
            <a:r>
              <a:rPr lang="en-US" dirty="0"/>
              <a:t> "For I say to you that this which is written must still be accomplished in </a:t>
            </a:r>
            <a:r>
              <a:rPr lang="en-US" dirty="0" err="1"/>
              <a:t>Me:`And</a:t>
            </a:r>
            <a:r>
              <a:rPr lang="en-US" dirty="0"/>
              <a:t> He was numbered with the transgressors.' For the things concerning Me have an end."</a:t>
            </a:r>
          </a:p>
        </p:txBody>
      </p:sp>
    </p:spTree>
    <p:extLst>
      <p:ext uri="{BB962C8B-B14F-4D97-AF65-F5344CB8AC3E}">
        <p14:creationId xmlns:p14="http://schemas.microsoft.com/office/powerpoint/2010/main" val="283157928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523220"/>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endParaRPr lang="en-US" dirty="0"/>
          </a:p>
        </p:txBody>
      </p:sp>
    </p:spTree>
    <p:extLst>
      <p:ext uri="{BB962C8B-B14F-4D97-AF65-F5344CB8AC3E}">
        <p14:creationId xmlns:p14="http://schemas.microsoft.com/office/powerpoint/2010/main" val="117905473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523220"/>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endParaRPr lang="en-US" dirty="0"/>
          </a:p>
        </p:txBody>
      </p:sp>
    </p:spTree>
    <p:extLst>
      <p:ext uri="{BB962C8B-B14F-4D97-AF65-F5344CB8AC3E}">
        <p14:creationId xmlns:p14="http://schemas.microsoft.com/office/powerpoint/2010/main" val="319102250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523220"/>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endParaRPr lang="en-US" dirty="0"/>
          </a:p>
        </p:txBody>
      </p:sp>
    </p:spTree>
    <p:extLst>
      <p:ext uri="{BB962C8B-B14F-4D97-AF65-F5344CB8AC3E}">
        <p14:creationId xmlns:p14="http://schemas.microsoft.com/office/powerpoint/2010/main" val="171332172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523220"/>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endParaRPr lang="en-US" dirty="0"/>
          </a:p>
        </p:txBody>
      </p:sp>
    </p:spTree>
    <p:extLst>
      <p:ext uri="{BB962C8B-B14F-4D97-AF65-F5344CB8AC3E}">
        <p14:creationId xmlns:p14="http://schemas.microsoft.com/office/powerpoint/2010/main" val="109235958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523220"/>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endParaRPr lang="en-US" dirty="0"/>
          </a:p>
        </p:txBody>
      </p:sp>
    </p:spTree>
    <p:extLst>
      <p:ext uri="{BB962C8B-B14F-4D97-AF65-F5344CB8AC3E}">
        <p14:creationId xmlns:p14="http://schemas.microsoft.com/office/powerpoint/2010/main" val="186770299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523220"/>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endParaRPr lang="en-US" dirty="0"/>
          </a:p>
        </p:txBody>
      </p:sp>
    </p:spTree>
    <p:extLst>
      <p:ext uri="{BB962C8B-B14F-4D97-AF65-F5344CB8AC3E}">
        <p14:creationId xmlns:p14="http://schemas.microsoft.com/office/powerpoint/2010/main" val="134892450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523220"/>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endParaRPr lang="en-US" dirty="0"/>
          </a:p>
        </p:txBody>
      </p:sp>
    </p:spTree>
    <p:extLst>
      <p:ext uri="{BB962C8B-B14F-4D97-AF65-F5344CB8AC3E}">
        <p14:creationId xmlns:p14="http://schemas.microsoft.com/office/powerpoint/2010/main" val="109111847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954107"/>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a:t>Genesis 6:11 The earth also was corrupt before God. </a:t>
            </a:r>
            <a:endParaRPr lang="en-US" dirty="0"/>
          </a:p>
        </p:txBody>
      </p:sp>
    </p:spTree>
    <p:extLst>
      <p:ext uri="{BB962C8B-B14F-4D97-AF65-F5344CB8AC3E}">
        <p14:creationId xmlns:p14="http://schemas.microsoft.com/office/powerpoint/2010/main" val="273627767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523220"/>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endParaRPr lang="en-US" dirty="0"/>
          </a:p>
        </p:txBody>
      </p:sp>
    </p:spTree>
    <p:extLst>
      <p:ext uri="{BB962C8B-B14F-4D97-AF65-F5344CB8AC3E}">
        <p14:creationId xmlns:p14="http://schemas.microsoft.com/office/powerpoint/2010/main" val="395788327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523220"/>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endParaRPr lang="en-US" dirty="0"/>
          </a:p>
        </p:txBody>
      </p:sp>
    </p:spTree>
    <p:extLst>
      <p:ext uri="{BB962C8B-B14F-4D97-AF65-F5344CB8AC3E}">
        <p14:creationId xmlns:p14="http://schemas.microsoft.com/office/powerpoint/2010/main" val="416607277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523220"/>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endParaRPr lang="en-US" dirty="0"/>
          </a:p>
        </p:txBody>
      </p:sp>
    </p:spTree>
    <p:extLst>
      <p:ext uri="{BB962C8B-B14F-4D97-AF65-F5344CB8AC3E}">
        <p14:creationId xmlns:p14="http://schemas.microsoft.com/office/powerpoint/2010/main" val="269623806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523220"/>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endParaRPr lang="en-US" dirty="0"/>
          </a:p>
        </p:txBody>
      </p:sp>
    </p:spTree>
    <p:extLst>
      <p:ext uri="{BB962C8B-B14F-4D97-AF65-F5344CB8AC3E}">
        <p14:creationId xmlns:p14="http://schemas.microsoft.com/office/powerpoint/2010/main" val="63345443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31173"/>
            <a:ext cx="9144000" cy="954107"/>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a:t>John 3:16 "For God so loved the world that He gave His only begotten Son:</a:t>
            </a:r>
            <a:endParaRPr lang="en-US" dirty="0"/>
          </a:p>
        </p:txBody>
      </p:sp>
    </p:spTree>
    <p:extLst>
      <p:ext uri="{BB962C8B-B14F-4D97-AF65-F5344CB8AC3E}">
        <p14:creationId xmlns:p14="http://schemas.microsoft.com/office/powerpoint/2010/main" val="355278911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6124754"/>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a:t>Lk. 22:15 Then He said to them, "With </a:t>
            </a:r>
            <a:r>
              <a:rPr lang="en-US" i="1"/>
              <a:t>fervent </a:t>
            </a:r>
            <a:r>
              <a:rPr lang="en-US"/>
              <a:t>desire I have desired to eat this Passover with you before I suffer;  </a:t>
            </a:r>
            <a:r>
              <a:rPr lang="en-US" baseline="30000"/>
              <a:t>16</a:t>
            </a:r>
            <a:r>
              <a:rPr lang="en-US"/>
              <a:t> "for I say to you, I will no longer eat of it until it is fulfilled in the kingdom of God."  </a:t>
            </a:r>
            <a:r>
              <a:rPr lang="en-US" baseline="30000"/>
              <a:t>17</a:t>
            </a:r>
            <a:r>
              <a:rPr lang="en-US"/>
              <a:t> Then He took the cup, and gave thanks, and said, "Take this and divide </a:t>
            </a:r>
            <a:r>
              <a:rPr lang="en-US" i="1"/>
              <a:t>it </a:t>
            </a:r>
            <a:r>
              <a:rPr lang="en-US"/>
              <a:t>among yourselves;  </a:t>
            </a:r>
            <a:r>
              <a:rPr lang="en-US" baseline="30000"/>
              <a:t>18</a:t>
            </a:r>
            <a:r>
              <a:rPr lang="en-US"/>
              <a:t> "for I say to you, I will not drink of the fruit of the vine until the kingdom of God comes."  </a:t>
            </a:r>
            <a:r>
              <a:rPr lang="en-US" baseline="30000"/>
              <a:t>19</a:t>
            </a:r>
            <a:r>
              <a:rPr lang="en-US"/>
              <a:t> And He took bread, gave thanks and broke </a:t>
            </a:r>
            <a:r>
              <a:rPr lang="en-US" i="1"/>
              <a:t>it</a:t>
            </a:r>
            <a:r>
              <a:rPr lang="en-US"/>
              <a:t>, and gave </a:t>
            </a:r>
            <a:r>
              <a:rPr lang="en-US" i="1"/>
              <a:t>it </a:t>
            </a:r>
            <a:r>
              <a:rPr lang="en-US"/>
              <a:t>to them, saying, "This is My body which is given for you; do this in remembrance of Me."  </a:t>
            </a:r>
            <a:r>
              <a:rPr lang="en-US" baseline="30000"/>
              <a:t>20</a:t>
            </a:r>
            <a:r>
              <a:rPr lang="en-US"/>
              <a:t> Likewise He also </a:t>
            </a:r>
            <a:r>
              <a:rPr lang="en-US" i="1"/>
              <a:t>took </a:t>
            </a:r>
            <a:r>
              <a:rPr lang="en-US"/>
              <a:t>the cup after supper, saying, "This cup </a:t>
            </a:r>
            <a:r>
              <a:rPr lang="en-US" i="1"/>
              <a:t>is </a:t>
            </a:r>
            <a:r>
              <a:rPr lang="en-US"/>
              <a:t>the new covenant in My blood, which is shed for you. </a:t>
            </a:r>
          </a:p>
        </p:txBody>
      </p:sp>
    </p:spTree>
    <p:extLst>
      <p:ext uri="{BB962C8B-B14F-4D97-AF65-F5344CB8AC3E}">
        <p14:creationId xmlns:p14="http://schemas.microsoft.com/office/powerpoint/2010/main" val="354274875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3539430"/>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pPr marL="342900" marR="0" lvl="0" indent="-342900">
              <a:spcBef>
                <a:spcPts val="0"/>
              </a:spcBef>
              <a:spcAft>
                <a:spcPts val="0"/>
              </a:spcAft>
              <a:buFont typeface="+mj-lt"/>
              <a:buAutoNum type="arabicPeriod"/>
            </a:pPr>
            <a:r>
              <a:rPr lang="en-US" dirty="0"/>
              <a:t>A prayer of thanksgiving by the head of the house; drinking the first cup of (diluted) wine. </a:t>
            </a:r>
          </a:p>
          <a:p>
            <a:pPr marL="342900" marR="0" lvl="0" indent="-342900">
              <a:spcBef>
                <a:spcPts val="0"/>
              </a:spcBef>
              <a:spcAft>
                <a:spcPts val="0"/>
              </a:spcAft>
              <a:buFont typeface="+mj-lt"/>
              <a:buAutoNum type="arabicPeriod"/>
            </a:pPr>
            <a:r>
              <a:rPr lang="en-US" dirty="0"/>
              <a:t>The eating of the bitter herbs, as a reminder of the bitter slavery in Egypt. </a:t>
            </a:r>
          </a:p>
          <a:p>
            <a:pPr marL="342900" marR="0" lvl="0" indent="-342900">
              <a:spcBef>
                <a:spcPts val="0"/>
              </a:spcBef>
              <a:spcAft>
                <a:spcPts val="0"/>
              </a:spcAft>
              <a:buFont typeface="+mj-lt"/>
              <a:buAutoNum type="arabicPeriod"/>
            </a:pPr>
            <a:r>
              <a:rPr lang="en-US" dirty="0"/>
              <a:t>The son’s inquiry, “Why is this night distinguished from all other nights?” and the father’s appropriate reply either narrated or read. </a:t>
            </a:r>
          </a:p>
        </p:txBody>
      </p:sp>
    </p:spTree>
    <p:extLst>
      <p:ext uri="{BB962C8B-B14F-4D97-AF65-F5344CB8AC3E}">
        <p14:creationId xmlns:p14="http://schemas.microsoft.com/office/powerpoint/2010/main" val="381211899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8194">
                                            <p:txEl>
                                              <p:pRg st="1" end="1"/>
                                            </p:txEl>
                                          </p:spTgt>
                                        </p:tgtEl>
                                        <p:attrNameLst>
                                          <p:attrName>style.visibility</p:attrName>
                                        </p:attrNameLst>
                                      </p:cBhvr>
                                      <p:to>
                                        <p:strVal val="visible"/>
                                      </p:to>
                                    </p:set>
                                    <p:animEffect transition="in" filter="fade">
                                      <p:cBhvr>
                                        <p:cTn id="7" dur="500"/>
                                        <p:tgtEl>
                                          <p:spTgt spid="8194">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8194">
                                            <p:txEl>
                                              <p:pRg st="2" end="2"/>
                                            </p:txEl>
                                          </p:spTgt>
                                        </p:tgtEl>
                                        <p:attrNameLst>
                                          <p:attrName>style.visibility</p:attrName>
                                        </p:attrNameLst>
                                      </p:cBhvr>
                                      <p:to>
                                        <p:strVal val="visible"/>
                                      </p:to>
                                    </p:set>
                                    <p:animEffect transition="in" filter="fade">
                                      <p:cBhvr>
                                        <p:cTn id="12" dur="500"/>
                                        <p:tgtEl>
                                          <p:spTgt spid="8194">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6986528"/>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pPr marL="514350" marR="0" lvl="0" indent="-514350">
              <a:spcBef>
                <a:spcPts val="0"/>
              </a:spcBef>
              <a:spcAft>
                <a:spcPts val="0"/>
              </a:spcAft>
              <a:buFont typeface="+mj-lt"/>
              <a:buAutoNum type="arabicPeriod" startAt="4"/>
            </a:pPr>
            <a:r>
              <a:rPr lang="en-US" dirty="0"/>
              <a:t>The singing of the first part of the </a:t>
            </a:r>
            <a:r>
              <a:rPr lang="en-US" dirty="0" err="1"/>
              <a:t>Hallel</a:t>
            </a:r>
            <a:r>
              <a:rPr lang="en-US" dirty="0"/>
              <a:t> (Ps. 113-114) and the washing of hands. The second cup. The lamb was eaten in commemoration of what the ancestors had been commanded to do in the night when the Lord smote all the first-born of Egypt and delivered his people (Exo. 12-13). The unleavened bread was eaten in commemoration of the “the bread of haste” eaten by the ancestors. </a:t>
            </a:r>
          </a:p>
          <a:p>
            <a:pPr marL="342900" marR="0" lvl="0" indent="-342900">
              <a:spcBef>
                <a:spcPts val="0"/>
              </a:spcBef>
              <a:spcAft>
                <a:spcPts val="0"/>
              </a:spcAft>
              <a:buFont typeface="+mj-lt"/>
              <a:buAutoNum type="arabicPeriod" startAt="4"/>
            </a:pPr>
            <a:r>
              <a:rPr lang="en-US" dirty="0"/>
              <a:t>Continuation of the meal, each eating as much as he liked, but always eating the last of the lamb. The third cup. </a:t>
            </a:r>
          </a:p>
          <a:p>
            <a:pPr marL="342900" marR="0" lvl="0" indent="-342900">
              <a:spcBef>
                <a:spcPts val="0"/>
              </a:spcBef>
              <a:spcAft>
                <a:spcPts val="0"/>
              </a:spcAft>
              <a:buFont typeface="+mj-lt"/>
              <a:buAutoNum type="arabicPeriod" startAt="4"/>
            </a:pPr>
            <a:r>
              <a:rPr lang="en-US" dirty="0"/>
              <a:t>Singing of the last part of the </a:t>
            </a:r>
            <a:r>
              <a:rPr lang="en-US" dirty="0" err="1"/>
              <a:t>Hallel</a:t>
            </a:r>
            <a:r>
              <a:rPr lang="en-US" dirty="0"/>
              <a:t> (Psa. 115-118). </a:t>
            </a:r>
          </a:p>
          <a:p>
            <a:r>
              <a:rPr lang="en-US" dirty="0"/>
              <a:t>The Schertz Lectures in Luke p. 346</a:t>
            </a:r>
            <a:endParaRPr lang="en-US" dirty="0"/>
          </a:p>
        </p:txBody>
      </p:sp>
    </p:spTree>
    <p:extLst>
      <p:ext uri="{BB962C8B-B14F-4D97-AF65-F5344CB8AC3E}">
        <p14:creationId xmlns:p14="http://schemas.microsoft.com/office/powerpoint/2010/main" val="77882458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8194">
                                            <p:txEl>
                                              <p:pRg st="1" end="1"/>
                                            </p:txEl>
                                          </p:spTgt>
                                        </p:tgtEl>
                                        <p:attrNameLst>
                                          <p:attrName>style.visibility</p:attrName>
                                        </p:attrNameLst>
                                      </p:cBhvr>
                                      <p:to>
                                        <p:strVal val="visible"/>
                                      </p:to>
                                    </p:set>
                                    <p:anim calcmode="lin" valueType="num">
                                      <p:cBhvr additive="base">
                                        <p:cTn id="7" dur="500" fill="hold"/>
                                        <p:tgtEl>
                                          <p:spTgt spid="8194">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819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8194">
                                            <p:txEl>
                                              <p:pRg st="2" end="2"/>
                                            </p:txEl>
                                          </p:spTgt>
                                        </p:tgtEl>
                                        <p:attrNameLst>
                                          <p:attrName>style.visibility</p:attrName>
                                        </p:attrNameLst>
                                      </p:cBhvr>
                                      <p:to>
                                        <p:strVal val="visible"/>
                                      </p:to>
                                    </p:set>
                                    <p:anim calcmode="lin" valueType="num">
                                      <p:cBhvr additive="base">
                                        <p:cTn id="13" dur="500" fill="hold"/>
                                        <p:tgtEl>
                                          <p:spTgt spid="8194">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8194">
                                            <p:txEl>
                                              <p:pRg st="2" end="2"/>
                                            </p:txEl>
                                          </p:spTgt>
                                        </p:tgtEl>
                                        <p:attrNameLst>
                                          <p:attrName>ppt_y</p:attrName>
                                        </p:attrNameLst>
                                      </p:cBhvr>
                                      <p:tavLst>
                                        <p:tav tm="0">
                                          <p:val>
                                            <p:strVal val="1+#ppt_h/2"/>
                                          </p:val>
                                        </p:tav>
                                        <p:tav tm="100000">
                                          <p:val>
                                            <p:strVal val="#ppt_y"/>
                                          </p:val>
                                        </p:tav>
                                      </p:tavLst>
                                    </p:anim>
                                  </p:childTnLst>
                                </p:cTn>
                              </p:par>
                            </p:childTnLst>
                          </p:cTn>
                        </p:par>
                        <p:par>
                          <p:cTn id="15" fill="hold">
                            <p:stCondLst>
                              <p:cond delay="500"/>
                            </p:stCondLst>
                            <p:childTnLst>
                              <p:par>
                                <p:cTn id="16" presetID="2" presetClass="entr" presetSubtype="4" fill="hold" nodeType="afterEffect">
                                  <p:stCondLst>
                                    <p:cond delay="0"/>
                                  </p:stCondLst>
                                  <p:childTnLst>
                                    <p:set>
                                      <p:cBhvr>
                                        <p:cTn id="17" dur="1" fill="hold">
                                          <p:stCondLst>
                                            <p:cond delay="0"/>
                                          </p:stCondLst>
                                        </p:cTn>
                                        <p:tgtEl>
                                          <p:spTgt spid="8194">
                                            <p:txEl>
                                              <p:pRg st="3" end="3"/>
                                            </p:txEl>
                                          </p:spTgt>
                                        </p:tgtEl>
                                        <p:attrNameLst>
                                          <p:attrName>style.visibility</p:attrName>
                                        </p:attrNameLst>
                                      </p:cBhvr>
                                      <p:to>
                                        <p:strVal val="visible"/>
                                      </p:to>
                                    </p:set>
                                    <p:anim calcmode="lin" valueType="num">
                                      <p:cBhvr additive="base">
                                        <p:cTn id="18" dur="500" fill="hold"/>
                                        <p:tgtEl>
                                          <p:spTgt spid="8194">
                                            <p:txEl>
                                              <p:pRg st="3" end="3"/>
                                            </p:txEl>
                                          </p:spTgt>
                                        </p:tgtEl>
                                        <p:attrNameLst>
                                          <p:attrName>ppt_x</p:attrName>
                                        </p:attrNameLst>
                                      </p:cBhvr>
                                      <p:tavLst>
                                        <p:tav tm="0">
                                          <p:val>
                                            <p:strVal val="#ppt_x"/>
                                          </p:val>
                                        </p:tav>
                                        <p:tav tm="100000">
                                          <p:val>
                                            <p:strVal val="#ppt_x"/>
                                          </p:val>
                                        </p:tav>
                                      </p:tavLst>
                                    </p:anim>
                                    <p:anim calcmode="lin" valueType="num">
                                      <p:cBhvr additive="base">
                                        <p:cTn id="19" dur="500" fill="hold"/>
                                        <p:tgtEl>
                                          <p:spTgt spid="8194">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523220"/>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a:t>Mt. 26; Mk. 14; Lk. 22; John 13</a:t>
            </a:r>
            <a:endParaRPr lang="en-US" dirty="0"/>
          </a:p>
        </p:txBody>
      </p:sp>
    </p:spTree>
    <p:extLst>
      <p:ext uri="{BB962C8B-B14F-4D97-AF65-F5344CB8AC3E}">
        <p14:creationId xmlns:p14="http://schemas.microsoft.com/office/powerpoint/2010/main" val="153447131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Tahoma"/>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800" b="1" i="0" u="none" strike="noStrike" cap="none" normalizeH="0" baseline="0" smtClean="0">
            <a:ln>
              <a:noFill/>
            </a:ln>
            <a:solidFill>
              <a:schemeClr val="bg1"/>
            </a:solidFill>
            <a:effectLst/>
            <a:latin typeface="Tahoma" pitchFamily="34" charset="0"/>
            <a:cs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800" b="1" i="0" u="none" strike="noStrike" cap="none" normalizeH="0" baseline="0" smtClean="0">
            <a:ln>
              <a:noFill/>
            </a:ln>
            <a:solidFill>
              <a:schemeClr val="bg1"/>
            </a:solidFill>
            <a:effectLst/>
            <a:latin typeface="Tahoma" pitchFamily="34" charset="0"/>
            <a:cs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7747</TotalTime>
  <Words>2502</Words>
  <Application>Microsoft Office PowerPoint</Application>
  <PresentationFormat>On-screen Show (4:3)</PresentationFormat>
  <Paragraphs>88</Paragraphs>
  <Slides>43</Slides>
  <Notes>43</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43</vt:i4>
      </vt:variant>
    </vt:vector>
  </HeadingPairs>
  <TitlesOfParts>
    <vt:vector size="47" baseType="lpstr">
      <vt:lpstr>Arial</vt:lpstr>
      <vt:lpstr>Calibri</vt:lpstr>
      <vt:lpstr>Tahoma</vt:lpstr>
      <vt:lpstr>Default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vvvv</dc:creator>
  <cp:lastModifiedBy>cougan c</cp:lastModifiedBy>
  <cp:revision>73</cp:revision>
  <dcterms:created xsi:type="dcterms:W3CDTF">2006-12-19T00:50:39Z</dcterms:created>
  <dcterms:modified xsi:type="dcterms:W3CDTF">2016-02-24T19:23:30Z</dcterms:modified>
</cp:coreProperties>
</file>